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37" autoAdjust="0"/>
  </p:normalViewPr>
  <p:slideViewPr>
    <p:cSldViewPr>
      <p:cViewPr varScale="1">
        <p:scale>
          <a:sx n="63" d="100"/>
          <a:sy n="63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ГОСУДАРСТВЕННОЕ БЮДЖЕТНОЕ ОБРАЗОВАТЕЛЬНОЕ УЧРЕЖДЕНИЕ ГОРОДА СЕВАСТОПОЛЯ                                                                                          «СРЕДНЯЯ ОБЩЕОБРАЗОВАТЕЛЬНАЯ ШКОЛА № </a:t>
            </a:r>
            <a:r>
              <a:rPr lang="ru-RU" sz="2000" b="1" dirty="0" smtClean="0"/>
              <a:t>14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 smtClean="0"/>
              <a:t>ИМЕНИ И.С. ПЬЯНЗИНА»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 Опасные обитатели Черного моря</a:t>
            </a:r>
          </a:p>
          <a:p>
            <a:pPr>
              <a:buNone/>
            </a:pPr>
            <a:endParaRPr lang="ru-RU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Посохова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Алина Игоревна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учитель начальных классов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Опасные животные Чёрного моря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Скат- </a:t>
            </a:r>
            <a:r>
              <a:rPr lang="ru-RU" b="1" dirty="0" err="1" smtClean="0">
                <a:solidFill>
                  <a:srgbClr val="002060"/>
                </a:solidFill>
              </a:rPr>
              <a:t>хвостокол</a:t>
            </a:r>
            <a:r>
              <a:rPr lang="ru-RU" b="1" dirty="0" smtClean="0">
                <a:solidFill>
                  <a:srgbClr val="002060"/>
                </a:solidFill>
              </a:rPr>
              <a:t>, морской кот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danaeavia.ru/wp-content/uploads/2014/12/Ckat-khvostokol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01262"/>
            <a:ext cx="5400600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96136" y="2780928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Скаты - родственники акул.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Опасные животные Чёрного моря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err="1" smtClean="0">
                <a:solidFill>
                  <a:srgbClr val="002060"/>
                </a:solidFill>
              </a:rPr>
              <a:t>Скорпена</a:t>
            </a:r>
            <a:r>
              <a:rPr lang="ru-RU" sz="3600" b="1" dirty="0" smtClean="0">
                <a:solidFill>
                  <a:srgbClr val="002060"/>
                </a:solidFill>
              </a:rPr>
              <a:t> заметная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900igr.net/up/datas/88140/004.jpg"/>
          <p:cNvPicPr>
            <a:picLocks noChangeAspect="1" noChangeArrowheads="1"/>
          </p:cNvPicPr>
          <p:nvPr/>
        </p:nvPicPr>
        <p:blipFill>
          <a:blip r:embed="rId2" cstate="print"/>
          <a:srcRect l="55912" t="47249" r="9439" b="12851"/>
          <a:stretch>
            <a:fillRect/>
          </a:stretch>
        </p:blipFill>
        <p:spPr bwMode="auto">
          <a:xfrm>
            <a:off x="39285" y="2564904"/>
            <a:ext cx="4604723" cy="3976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16016" y="1628800"/>
            <a:ext cx="42484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Раны от шипов </a:t>
            </a:r>
            <a:r>
              <a:rPr lang="ru-RU" sz="3200" b="1" dirty="0" err="1" smtClean="0"/>
              <a:t>скорпены</a:t>
            </a:r>
            <a:r>
              <a:rPr lang="ru-RU" sz="3200" b="1" dirty="0" smtClean="0"/>
              <a:t> причиняют жгучую боль, место от укола краснеет и распухает может быть температура и недомогание. Если вы пострадали от колючек обратитесь к доктору.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Опасные животные Чёрного моря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Скат морская лиса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xn--80aaaiot4arlie.xn--p1ai/media/k2/items/cache/13f34e2b533e12c6166f88368dcd8c07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5728046" cy="413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1772816"/>
            <a:ext cx="27363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Он безопасен если не пытаться схватить его за хвост, покрытый колючками.</a:t>
            </a:r>
          </a:p>
          <a:p>
            <a:endParaRPr lang="ru-RU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Он безопасен если не пытаться схватить его за хвост, покрытый колючками.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Вот мы и на самом дне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img0.liveinternet.ru/images/attach/c/11/127/949/127949580_c9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088227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686800" y="1417637"/>
            <a:ext cx="457200" cy="12912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661248"/>
            <a:ext cx="370384" cy="4649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7" name="Picture 2" descr="http://i.kp.ua/m/510x0/12763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5108" y="260648"/>
            <a:ext cx="328583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520" y="980728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Какого морского обитателя нельзя трогать руками?</a:t>
            </a:r>
            <a:endParaRPr lang="ru-RU" sz="2800" b="1" dirty="0"/>
          </a:p>
        </p:txBody>
      </p:sp>
      <p:sp>
        <p:nvSpPr>
          <p:cNvPr id="9" name="Облако 8"/>
          <p:cNvSpPr/>
          <p:nvPr/>
        </p:nvSpPr>
        <p:spPr>
          <a:xfrm>
            <a:off x="4644008" y="0"/>
            <a:ext cx="4968552" cy="2664296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3645024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Морское чудовище с ядовитыми колючками?</a:t>
            </a:r>
            <a:endParaRPr lang="ru-RU" sz="2800" b="1" dirty="0"/>
          </a:p>
        </p:txBody>
      </p:sp>
      <p:pic>
        <p:nvPicPr>
          <p:cNvPr id="11" name="Picture 2" descr="http://www.interesting-planet.ru/wp-content/uploads/%D1%81%D0%BA%D0%BE%D1%80%D0%BF%D0%B5%D0%BD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24944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блако 11"/>
          <p:cNvSpPr/>
          <p:nvPr/>
        </p:nvSpPr>
        <p:spPr>
          <a:xfrm>
            <a:off x="4139952" y="2708920"/>
            <a:ext cx="5004048" cy="3168352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 smtClean="0"/>
              <a:t>Кто обладает ядовитыми </a:t>
            </a:r>
            <a:br>
              <a:rPr lang="ru-RU" sz="3200" b="1" dirty="0" smtClean="0"/>
            </a:br>
            <a:r>
              <a:rPr lang="ru-RU" sz="3200" b="1" dirty="0" smtClean="0"/>
              <a:t>кружевами?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10" name="Picture 2" descr="http://fialkivam.ucoz.ru/_fr/24/9969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551619" cy="2678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блако 10"/>
          <p:cNvSpPr/>
          <p:nvPr/>
        </p:nvSpPr>
        <p:spPr>
          <a:xfrm>
            <a:off x="4679504" y="-315416"/>
            <a:ext cx="4464496" cy="34290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9512" y="450912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Родственники акул ?</a:t>
            </a:r>
            <a:endParaRPr lang="ru-RU" sz="3200" b="1" dirty="0"/>
          </a:p>
        </p:txBody>
      </p:sp>
      <p:pic>
        <p:nvPicPr>
          <p:cNvPr id="14" name="Picture 2" descr="http://xn--80aaaiot4arlie.xn--p1ai/media/k2/items/cache/13f34e2b533e12c6166f88368dcd8c0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40968"/>
            <a:ext cx="3232396" cy="233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danaeavia.ru/wp-content/uploads/2014/12/Ckat-khvostokol-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1880" y="4523910"/>
            <a:ext cx="3112120" cy="233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Облако 14"/>
          <p:cNvSpPr/>
          <p:nvPr/>
        </p:nvSpPr>
        <p:spPr>
          <a:xfrm>
            <a:off x="3995936" y="2780928"/>
            <a:ext cx="5760640" cy="4077072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0-tub-ru.yandex.net/i?id=215bc4a6b24cb572b754b7e7a4182784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5328592" cy="532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35696" y="476672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Батискаф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anapa.ru/objects/seo_articles/328/kurorty_chernogo_morya1.jpg?0.56142489801018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57298"/>
            <a:ext cx="857250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anapa.ru/objects/seo_articles/328/kurorty_chernogo_morya1.jpg?0.56142489801018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57298"/>
            <a:ext cx="857250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anapa.ru/objects/seo_articles/328/kurorty_chernogo_morya1.jpg?0.56142489801018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509698"/>
            <a:ext cx="857250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448" y="1371916"/>
            <a:ext cx="82352" cy="4571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sevzakon.ru/assets/images/historysevastopol/karta_sevastop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77" y="289339"/>
            <a:ext cx="9013723" cy="5994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Глубины Черного моря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im0-tub-ru.yandex.net/i?id=417c7065e0abd4607282af9a579a201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196752"/>
            <a:ext cx="4536504" cy="3392001"/>
          </a:xfrm>
          <a:prstGeom prst="ellipse">
            <a:avLst/>
          </a:prstGeom>
          <a:noFill/>
        </p:spPr>
      </p:pic>
      <p:pic>
        <p:nvPicPr>
          <p:cNvPr id="12292" name="Picture 4" descr="http://img0.liveinternet.ru/images/attach/c/4/81/114/81114284_2222299_5b5f894d10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4571999" cy="3429000"/>
          </a:xfrm>
          <a:prstGeom prst="ellipse">
            <a:avLst/>
          </a:prstGeom>
          <a:noFill/>
        </p:spPr>
      </p:pic>
      <p:pic>
        <p:nvPicPr>
          <p:cNvPr id="12294" name="Picture 6" descr="http://mykaleidoscope.ru/uploads/posts/2011-02/thumbs/1298143246_092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61656"/>
            <a:ext cx="4637382" cy="309634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Опасные животные Чёрного моря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Медуза- </a:t>
            </a:r>
            <a:r>
              <a:rPr lang="ru-RU" sz="4000" b="1" dirty="0" err="1" smtClean="0">
                <a:solidFill>
                  <a:srgbClr val="002060"/>
                </a:solidFill>
              </a:rPr>
              <a:t>аурелия</a:t>
            </a:r>
            <a:r>
              <a:rPr lang="ru-RU" sz="4000" dirty="0" smtClean="0">
                <a:solidFill>
                  <a:srgbClr val="002060"/>
                </a:solidFill>
              </a:rPr>
              <a:t>                    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i.kp.ua/m/510x0/12763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36912"/>
            <a:ext cx="5051035" cy="3763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64088" y="1196752"/>
            <a:ext cx="3779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Может больно обжечь слизистую глаз или края </a:t>
            </a:r>
            <a:r>
              <a:rPr lang="ru-RU" sz="2800" b="1" dirty="0" smtClean="0"/>
              <a:t>губ. </a:t>
            </a:r>
            <a:r>
              <a:rPr lang="ru-RU" sz="2800" b="1" dirty="0" smtClean="0"/>
              <a:t>Ядовитые клетки находятся на бахроме маленьких щупалец которые находятся вокруг купола медузы. Если трогали медузу, даже дохлую- ополосните руки- на них могут остаться ядовитые клетки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Опасные животные Чёрного моря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Медуза </a:t>
            </a:r>
            <a:r>
              <a:rPr lang="ru-RU" sz="4000" b="1" dirty="0" err="1" smtClean="0">
                <a:solidFill>
                  <a:srgbClr val="002060"/>
                </a:solidFill>
              </a:rPr>
              <a:t>корнерот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10242" name="Picture 2" descr="http://fialkivam.ucoz.ru/_fr/24/9969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420888"/>
            <a:ext cx="5461164" cy="4118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24128" y="1628800"/>
            <a:ext cx="3419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 этих кружевных лопастях и находятся ядовитые клетки. Старайтесь оплывать их стороной.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Опасные животные Чёрного моря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Морской дракончик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www.stranz.ru/images/stories/Kostnye/3/Okune3/Dra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84460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8064" y="1772816"/>
            <a:ext cx="39959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Чувствуя опасность, дракончик расправляет чёрный веер спинного плавника, все пять лучей которого – колючки. Укол дракончика гораздо серьёзнее, чем у </a:t>
            </a:r>
            <a:r>
              <a:rPr lang="ru-RU" sz="2800" b="1" dirty="0" err="1" smtClean="0"/>
              <a:t>скорпены</a:t>
            </a:r>
            <a:r>
              <a:rPr lang="ru-RU" sz="2800" b="1" dirty="0" smtClean="0"/>
              <a:t>. В случае такого укола нужно обратится к врачу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Опасные животные Чёрного моря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600" b="1" dirty="0" smtClean="0">
                <a:solidFill>
                  <a:srgbClr val="002060"/>
                </a:solidFill>
              </a:rPr>
              <a:t>Морской ёрш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www.interesting-planet.ru/wp-content/uploads/%D1%81%D0%BA%D0%BE%D1%80%D0%BF%D0%B5%D0%BD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5724128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940152" y="2780928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Если его потревожить он растопыривает колючки и из каждой колючки выделяется яд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260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ГОСУДАРСТВЕННОЕ БЮДЖЕТНОЕ ОБРАЗОВАТЕЛЬНОЕ УЧРЕЖДЕНИЕ ГОРОДА СЕВАСТОПОЛЯ                                                                                          «СРЕДНЯЯ ОБЩЕОБРАЗОВАТЕЛЬНАЯ ШКОЛА № 14  ИМЕНИ И.С. ПЬЯНЗИНА»</vt:lpstr>
      <vt:lpstr>Слайд 2</vt:lpstr>
      <vt:lpstr>Слайд 3</vt:lpstr>
      <vt:lpstr>Слайд 4</vt:lpstr>
      <vt:lpstr>Глубины Черного моря</vt:lpstr>
      <vt:lpstr>  Опасные животные Чёрного моря  </vt:lpstr>
      <vt:lpstr>Опасные животные Чёрного моря</vt:lpstr>
      <vt:lpstr>Опасные животные Чёрного моря</vt:lpstr>
      <vt:lpstr>Опасные животные Чёрного моря</vt:lpstr>
      <vt:lpstr>Опасные животные Чёрного моря</vt:lpstr>
      <vt:lpstr>Опасные животные Чёрного моря</vt:lpstr>
      <vt:lpstr>Опасные животные Чёрного моря</vt:lpstr>
      <vt:lpstr>Вот мы и на самом дне!</vt:lpstr>
      <vt:lpstr>Слайд 14</vt:lpstr>
      <vt:lpstr>Кто обладает ядовитыми  кружевами?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ГОРОДА СЕВАСТОПОЛЯ                                                                                          «СРЕДНЯЯ ОБЩЕОБРАЗОВАТЕЛЬНАЯ ШКОЛА № 14 ИМЕНИ И.С. ПЬЯНЗИНА»</dc:title>
  <dc:creator>Семён Посохов</dc:creator>
  <cp:lastModifiedBy>Елена Алексеевна</cp:lastModifiedBy>
  <cp:revision>22</cp:revision>
  <dcterms:created xsi:type="dcterms:W3CDTF">2017-05-21T14:25:18Z</dcterms:created>
  <dcterms:modified xsi:type="dcterms:W3CDTF">2017-09-30T18:44:49Z</dcterms:modified>
</cp:coreProperties>
</file>