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72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425E1-3AF1-43D1-89C1-1AF3ED11F87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25E1-3AF1-43D1-89C1-1AF3ED11F878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759D3-B92F-4BE5-BE49-ED8937E3BC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ernovum.ru/article/2749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5730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Адмирал от Бога: </a:t>
            </a:r>
            <a:b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Павел Степанович Нахимов</a:t>
            </a:r>
            <a:br>
              <a:rPr lang="ru-RU" b="1" dirty="0"/>
            </a:br>
            <a:endParaRPr lang="en-US" sz="3200" dirty="0">
              <a:solidFill>
                <a:srgbClr val="0070C0"/>
              </a:solidFill>
              <a:latin typeface="Futura Md B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445224"/>
            <a:ext cx="3958208" cy="478904"/>
          </a:xfrm>
        </p:spPr>
        <p:txBody>
          <a:bodyPr anchor="ctr">
            <a:noAutofit/>
          </a:bodyPr>
          <a:lstStyle/>
          <a:p>
            <a:pPr algn="r"/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 220-летию со дня рождения</a:t>
            </a:r>
            <a:endParaRPr lang="en-US" sz="20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C7F92F-5F63-4CB0-A989-D83B6FE3A88A}"/>
              </a:ext>
            </a:extLst>
          </p:cNvPr>
          <p:cNvSpPr/>
          <p:nvPr/>
        </p:nvSpPr>
        <p:spPr>
          <a:xfrm>
            <a:off x="1619672" y="282713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Оборона Севастополя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1854 году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началась 349-дневная оборона Севастополя.</a:t>
            </a:r>
          </a:p>
          <a:p>
            <a:pPr algn="ctr"/>
            <a:endParaRPr lang="ru-RU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A1B978DA-3FE7-4D4D-B92B-EF39A86D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" y="1146320"/>
            <a:ext cx="9094706" cy="458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90EFEC-49F1-47BE-826B-E466542F9062}"/>
              </a:ext>
            </a:extLst>
          </p:cNvPr>
          <p:cNvSpPr/>
          <p:nvPr/>
        </p:nvSpPr>
        <p:spPr>
          <a:xfrm>
            <a:off x="2004864" y="6215551"/>
            <a:ext cx="5710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Фрагмент панорамы «Оборона Севастополя»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D8AF43-CF46-4E4F-88E0-DDCA10B421F7}"/>
              </a:ext>
            </a:extLst>
          </p:cNvPr>
          <p:cNvSpPr/>
          <p:nvPr/>
        </p:nvSpPr>
        <p:spPr>
          <a:xfrm>
            <a:off x="4108876" y="5854633"/>
            <a:ext cx="1419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Франц </a:t>
            </a:r>
            <a:r>
              <a:rPr lang="ru-RU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Рубо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79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9E49CA-92B6-4E57-9786-F008DF3E9621}"/>
              </a:ext>
            </a:extLst>
          </p:cNvPr>
          <p:cNvSpPr/>
          <p:nvPr/>
        </p:nvSpPr>
        <p:spPr>
          <a:xfrm>
            <a:off x="2771800" y="404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Жизнь за Отечество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8BB719-C84C-474F-9055-731D4BDF677D}"/>
              </a:ext>
            </a:extLst>
          </p:cNvPr>
          <p:cNvSpPr/>
          <p:nvPr/>
        </p:nvSpPr>
        <p:spPr>
          <a:xfrm>
            <a:off x="1619672" y="1340768"/>
            <a:ext cx="71825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«Так нужно, друг мой, ведь на все воля Бога! Что бы мы тут ни делали, за что бы ни прятались, чем бы ни укрывались-мы этим показали бы только слабость характера. Чистый душой и благородный человек будет всегда ожидать смерти спокойно и весело, а трус боится смерти, как трус», — говорил Нахимов своему адъютанту в тот летний день. Он побывал на </a:t>
            </a:r>
            <a:r>
              <a:rPr lang="ru-RU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Малаховом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кургане, осматривал батареи. А потом, не кланяясь пулям, принялся в подзорную трубу осматривать французские укрепления. Первая пуля пролетела возле локтя. «Они сегодня довольно метко стреляют», — усмехнулся адмирал. Это были его последние слова. Вторая пуля пробила голову, вышла у затылка.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Утром 30 июня 1855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года герой Севастополя скончался.</a:t>
            </a:r>
          </a:p>
          <a:p>
            <a:pPr algn="just" fontAlgn="base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Похороны Нахимова стали настоящей рыцарской тризной. Русские шли за гробом, не боясь обстрелов. Но французская английская картечь умолкла! Даже на вражеских кораблях приспустили флаги. И многие английские морские офицеры в честь героя, поразившего их эпическим бесстрашием, обнажили головы. </a:t>
            </a:r>
            <a:endParaRPr lang="ru-RU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68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D84702-4283-481E-B719-47C2A248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267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D17F27-87C0-4A6B-BB2C-3984BC9E96F5}"/>
              </a:ext>
            </a:extLst>
          </p:cNvPr>
          <p:cNvSpPr/>
          <p:nvPr/>
        </p:nvSpPr>
        <p:spPr>
          <a:xfrm>
            <a:off x="2123728" y="196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Похороны П.С. Нахимова.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Литография с рисунка Н. Берга.</a:t>
            </a:r>
          </a:p>
        </p:txBody>
      </p:sp>
    </p:spTree>
    <p:extLst>
      <p:ext uri="{BB962C8B-B14F-4D97-AF65-F5344CB8AC3E}">
        <p14:creationId xmlns:p14="http://schemas.microsoft.com/office/powerpoint/2010/main" val="252029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E152F4-A016-4590-8983-869F547C1686}"/>
              </a:ext>
            </a:extLst>
          </p:cNvPr>
          <p:cNvSpPr/>
          <p:nvPr/>
        </p:nvSpPr>
        <p:spPr>
          <a:xfrm>
            <a:off x="1763688" y="404664"/>
            <a:ext cx="6858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Сильная воля и внятная логика поведения командира.</a:t>
            </a:r>
          </a:p>
          <a:p>
            <a:pPr algn="ctr" fontAlgn="base"/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fontAlgn="base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Как и его наставник — Михаил Петрович Лазарев — Нахимов требовал от командного состава нравственной дисциплины. На его корабле были запрещены телесные наказания, вместо чинопочитания командного состава воспитывалась любовь к Родине. Именно адмирал Нахимов, биография которого служит ярчайшим примером воспитания силы духа, уважения к человеку и полной самоотдачи в службе, 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являл собой идеальный образ командира боевого корабля.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fontAlgn="base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флоте о нем говорили, что он «служит 24 часа в сутки». От экипажей кораблей Нахимов требовал высокого уровня боевой выучки, сплоченности и дисциплинированности. Однако требовательность Нахимова сочеталась с заботой о подчиненных. Он входил в мельчайшие подробности их жизни, помогал словом и делом. Офицеры и матросы, не стесняясь, приходили к Нахимову за советом. Такое отношение к людям, естественно, привлекало к нему сердца людей. Требовательный к подчиненным, Нахимов еще более был требователен к себе, служил примером неутомимой преданности долгу службы.</a:t>
            </a:r>
            <a:endParaRPr lang="ru-RU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0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9A3657-6BCE-41E2-BBD6-B9582BA360BA}"/>
              </a:ext>
            </a:extLst>
          </p:cNvPr>
          <p:cNvSpPr/>
          <p:nvPr/>
        </p:nvSpPr>
        <p:spPr>
          <a:xfrm>
            <a:off x="1547664" y="332656"/>
            <a:ext cx="69665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 отеческую заботу о подчиненных 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Нахимова прозвали «отцом-благодетелем».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Матросы любили своего командира за простоту и справедливость, за искреннюю привязанность, за подлинное желание разделить вместе с ними все тяготы и лишения. Он знал имя каждого своего матроса, никогда не чурался беседы. Ради доброго слова «Пал </a:t>
            </a:r>
            <a:r>
              <a:rPr lang="ru-RU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Степаныча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матросы были готовы идти в огонь и воду. </a:t>
            </a:r>
          </a:p>
          <a:p>
            <a:pPr algn="just" fontAlgn="base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его аттестациях было записано: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«к службе усерден и знающ», «поведения благородного», «в должности усерден»; «должность исполняет с усердием и расторопностью».</a:t>
            </a:r>
          </a:p>
          <a:p>
            <a:pPr algn="just" fontAlgn="base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Современники адмирала говорили, что на командирском посту Нахимов всегда оставался человеком мудрым и справедливым, обладал замечательными умениями, качествами, военными дарованиями. Он отличался своим хладнокровием и смелостью. Этот человек умел за считанные минуты принять правильное решение, которое могло быть неординарным.</a:t>
            </a:r>
          </a:p>
          <a:p>
            <a:pPr algn="just" fontAlgn="base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Деньги для Нахимова не имели той ценности, к которой привыкло общество. 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Щедрость наряду с пониманием трудностей обычного люда – то, чем знаменит Павел Степанович Нахимов. Оставляя себе необходимую часть на оплату квартиры и скромное пропитание, все остальное он отдавал матросам и их семьям. </a:t>
            </a:r>
          </a:p>
          <a:p>
            <a:pPr algn="just" fontAlgn="base"/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111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9A3657-6BCE-41E2-BBD6-B9582BA360BA}"/>
              </a:ext>
            </a:extLst>
          </p:cNvPr>
          <p:cNvSpPr/>
          <p:nvPr/>
        </p:nvSpPr>
        <p:spPr>
          <a:xfrm>
            <a:off x="1547664" y="30815"/>
            <a:ext cx="6966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Память о Нахимове</a:t>
            </a:r>
          </a:p>
          <a:p>
            <a:pPr algn="ctr" fontAlgn="base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Память о Нахимове для русского человека священна.</a:t>
            </a:r>
          </a:p>
          <a:p>
            <a:pPr algn="just" fontAlgn="base"/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6FBA556-2A99-4301-ACC8-46070E9C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" y="635163"/>
            <a:ext cx="8820472" cy="567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1ED6D0-AF81-4588-B633-59F593E0902A}"/>
              </a:ext>
            </a:extLst>
          </p:cNvPr>
          <p:cNvSpPr/>
          <p:nvPr/>
        </p:nvSpPr>
        <p:spPr>
          <a:xfrm>
            <a:off x="1691680" y="6191517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Князь-Владимирский собор-усыпальница адмиралов.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Место упокоения Павла Степановича Нахимова.</a:t>
            </a:r>
          </a:p>
        </p:txBody>
      </p:sp>
    </p:spTree>
    <p:extLst>
      <p:ext uri="{BB962C8B-B14F-4D97-AF65-F5344CB8AC3E}">
        <p14:creationId xmlns:p14="http://schemas.microsoft.com/office/powerpoint/2010/main" val="315553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76672"/>
            <a:ext cx="5760640" cy="710952"/>
          </a:xfrm>
        </p:spPr>
        <p:txBody>
          <a:bodyPr>
            <a:normAutofit/>
          </a:bodyPr>
          <a:lstStyle/>
          <a:p>
            <a:pPr algn="r"/>
            <a:r>
              <a:rPr lang="ru-RU" sz="32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«Завещание потомкам»</a:t>
            </a:r>
            <a:endParaRPr lang="en-US" sz="3200" dirty="0">
              <a:solidFill>
                <a:srgbClr val="0070C0"/>
              </a:solidFill>
              <a:latin typeface="Futura Md BT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7B5151F-D36B-41B6-9489-BD68550BD78C}"/>
              </a:ext>
            </a:extLst>
          </p:cNvPr>
          <p:cNvSpPr/>
          <p:nvPr/>
        </p:nvSpPr>
        <p:spPr>
          <a:xfrm>
            <a:off x="1244583" y="1628800"/>
            <a:ext cx="75157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ru-RU" sz="24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Жизнь каждого принадлежит Отечеству</a:t>
            </a:r>
            <a:r>
              <a:rPr lang="ru-RU" sz="24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и не удальство, а только истинная храбрость приносит ему пользу.“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</a:t>
            </a:r>
            <a:r>
              <a:rPr lang="ru-RU" sz="24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 моряка нет трудного или легкого пути, есть только один путь — славный.“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„Из трех способов действовать на подчиненных: наградами, страхом и примером — последний есть вернейший.“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„Не бойся падать, вниз упадёшь, а не вверх!“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„Всем разом можно только «ура» кричать, а не просьбы высказывать.“</a:t>
            </a:r>
          </a:p>
          <a:p>
            <a:pPr algn="ctr"/>
            <a:br>
              <a:rPr lang="ru-RU" sz="2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4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Павел Степанович Нахимов</a:t>
            </a:r>
            <a:br>
              <a:rPr lang="ru-RU" sz="24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24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4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BB84F51-872E-491F-9637-CD85327F9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4770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27C7B2-5D8F-4E72-A9F1-F45D5C706813}"/>
              </a:ext>
            </a:extLst>
          </p:cNvPr>
          <p:cNvSpPr/>
          <p:nvPr/>
        </p:nvSpPr>
        <p:spPr>
          <a:xfrm>
            <a:off x="1619672" y="4509120"/>
            <a:ext cx="6228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Павел Степанович Нахимов родился 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июля 1802 года  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 сельце Городке Спас-</a:t>
            </a:r>
            <a:r>
              <a:rPr lang="ru-RU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Волжинской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волости Вяземского уезда Смоленской губернии. Был седьмым из 11 детей небогатого помещика, отставного секунд-майора — Степана Михайловича Нахимова и Феодосии Ивановны Нахимовой (в девичестве Козловская).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раткая биография Нахимова">
            <a:extLst>
              <a:ext uri="{FF2B5EF4-FFF2-40B4-BE49-F238E27FC236}">
                <a16:creationId xmlns:a16="http://schemas.microsoft.com/office/drawing/2014/main" id="{86A03C95-4D57-4EEA-952C-A084A4C4E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2113"/>
            <a:ext cx="781236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093864-0498-499E-8CA0-FB9EDA50AC88}"/>
              </a:ext>
            </a:extLst>
          </p:cNvPr>
          <p:cNvSpPr/>
          <p:nvPr/>
        </p:nvSpPr>
        <p:spPr>
          <a:xfrm>
            <a:off x="953344" y="4814345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13 лет был зачислен в Морской кадетский корпус как гардемарин. В 1818 году закончил Морской кадетский корпус в Петербурге. Получил чин мичмана и был направлен во 2-й флотский экипаж Петербургского порта. В 1821 году переведен на Балтийский флот.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1822 – 1825 гг. в качестве вахтенного офицера участвовал в кругосветном путешествии М.П. Лазарева на фрегате «Крейсер».</a:t>
            </a:r>
          </a:p>
        </p:txBody>
      </p:sp>
    </p:spTree>
    <p:extLst>
      <p:ext uri="{BB962C8B-B14F-4D97-AF65-F5344CB8AC3E}">
        <p14:creationId xmlns:p14="http://schemas.microsoft.com/office/powerpoint/2010/main" val="251878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0C6316-423D-4543-A419-2190BEBE715C}"/>
              </a:ext>
            </a:extLst>
          </p:cNvPr>
          <p:cNvSpPr/>
          <p:nvPr/>
        </p:nvSpPr>
        <p:spPr>
          <a:xfrm>
            <a:off x="3909211" y="111447"/>
            <a:ext cx="182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Боевые успехи</a:t>
            </a:r>
            <a:endParaRPr lang="ru-RU" b="1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EEB073-81E7-48CE-BBF7-D47882E38B4B}"/>
              </a:ext>
            </a:extLst>
          </p:cNvPr>
          <p:cNvSpPr/>
          <p:nvPr/>
        </p:nvSpPr>
        <p:spPr>
          <a:xfrm>
            <a:off x="1293120" y="31336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1827 году Нахимов впервые участвует в бою. Ему 25 лет.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Командуя батареей на корабле «Азов» в знаменитом </a:t>
            </a: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Наваринском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сражении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за храбрость, проявленную в бою, Нахимов  получает Георгиевский крест, греческий Орден Спасителя и чин </a:t>
            </a:r>
            <a:r>
              <a:rPr lang="ru-RU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капита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-лейтенанта.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137E3B9-5886-4364-9BBC-E1C4E8E87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6" y="1538370"/>
            <a:ext cx="8064896" cy="48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DD609DC-0CC8-43A8-9C72-75CB170F76FB}"/>
              </a:ext>
            </a:extLst>
          </p:cNvPr>
          <p:cNvSpPr/>
          <p:nvPr/>
        </p:nvSpPr>
        <p:spPr>
          <a:xfrm>
            <a:off x="717056" y="6382409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И. Айвазовский. Морское сражение при </a:t>
            </a:r>
            <a:r>
              <a:rPr lang="ru-RU" sz="14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Наварине</a:t>
            </a:r>
            <a:r>
              <a:rPr lang="ru-RU" sz="14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октября 1827 года. 1846</a:t>
            </a:r>
          </a:p>
        </p:txBody>
      </p:sp>
    </p:spTree>
    <p:extLst>
      <p:ext uri="{BB962C8B-B14F-4D97-AF65-F5344CB8AC3E}">
        <p14:creationId xmlns:p14="http://schemas.microsoft.com/office/powerpoint/2010/main" val="3899471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8E79A9-39C2-4162-AEE0-82D8A38A2709}"/>
              </a:ext>
            </a:extLst>
          </p:cNvPr>
          <p:cNvSpPr/>
          <p:nvPr/>
        </p:nvSpPr>
        <p:spPr>
          <a:xfrm>
            <a:off x="4860032" y="153988"/>
            <a:ext cx="41044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1834 г. по ходатайству Лазарева, бывшего в то время командующим Черноморским флотом, Нахимова перевели служить на Черное море. После Белого, Балтийского и Средиземного морей 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служба Нахимова  продолжилась на Черноморском флоте.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Его назначили командиром 41-го флотского экипажа с производством в капитаны 2-го ранга, а через два года – командиром линейного корабля 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Силистрия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». Под его руководством этот корабль стал лучшим кораблем Черноморского флота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этот период экипаж «</a:t>
            </a: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Силистрии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», </a:t>
            </a: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воглавляемый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Нахимовым, проявил себя при проведении десантных операций против турок при захвате </a:t>
            </a:r>
            <a:r>
              <a:rPr lang="ru-RU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Псезуапе</a:t>
            </a:r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Туапсе на Кавказе и при защите Головинского форта.</a:t>
            </a:r>
            <a:endParaRPr lang="ru-RU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7A1CCBD-A50E-446B-B1CE-9ED2EB93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7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6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E6A013-3C0B-441B-A420-5D058816F64F}"/>
              </a:ext>
            </a:extLst>
          </p:cNvPr>
          <p:cNvSpPr/>
          <p:nvPr/>
        </p:nvSpPr>
        <p:spPr>
          <a:xfrm>
            <a:off x="4355976" y="67933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сентября 1845 года Нахимов произведён в контр-адмиралы и назначен командиром 1-й бригады 4-й флотской дивизии кораблей. Он командовал одним из боевых соединений Черноморского флота, совершавшим ежегодно практические плавания. Павел Степанович являлся одним из ближайших помощников адмирала Лазарева в деле укрепления Черноморского флота и повышения его боеспособности. В это время Нахимов уже пользовался заслуженным авторитетом в военно-морском деле. Он принимал участие в составлении проекта Морского устава, свода морских сигналов и других документов. 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1852 году он становится вице-адмиралом.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8DAC0A9-6868-4D93-B441-6F17A7F6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908720"/>
            <a:ext cx="3362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6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79EED3-7234-4B1E-85BC-CD7C785368CF}"/>
              </a:ext>
            </a:extLst>
          </p:cNvPr>
          <p:cNvSpPr/>
          <p:nvPr/>
        </p:nvSpPr>
        <p:spPr>
          <a:xfrm>
            <a:off x="1907704" y="751344"/>
            <a:ext cx="6678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Крымская война</a:t>
            </a:r>
          </a:p>
          <a:p>
            <a:pPr algn="ctr"/>
            <a:endParaRPr lang="ru-RU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1853 году Россия вступила в 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Крымскую войну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(1853-1856), основными противниками которой стали Османская империя, Великобритания и Франция. 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Корабли Нахимова вместе с подошедшими к турецкому Синопу судами под командованием адмирала Новосильского блокировали бухту. В распоряжении командующих оказалось 720 пушек.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«В морском деле близкое расстояние от неприятеля и взаимопомощь есть лучшая тактика». Руководствуясь этим принципом, Нахимов отдал приказ сблизиться с вражескими кораблями, встать на якорь и открыть по ним огонь. Их расположение в виде полукруга помешало нанести упреждающий удар береговым батареям, что дало карт-бланш российскому флоту.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результате трехчасового сражения была одержана красивая победа. Потерпели крушение 15 турецких судов, погибло около 3 тысяч моряков. В эскадре Нахимова не был потерян ни один корабль, хотя многие получили повреждения.</a:t>
            </a:r>
            <a:endParaRPr lang="ru-RU" b="0" i="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6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3E098E-3CD0-4D86-9060-C72F9FA8D3D5}"/>
              </a:ext>
            </a:extLst>
          </p:cNvPr>
          <p:cNvSpPr/>
          <p:nvPr/>
        </p:nvSpPr>
        <p:spPr>
          <a:xfrm>
            <a:off x="1835696" y="573325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Боголюбов А. 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Сражение и истребление турецкой эскадры на </a:t>
            </a:r>
            <a:r>
              <a:rPr lang="ru-RU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Синопском</a:t>
            </a:r>
            <a:r>
              <a:rPr lang="ru-RU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рейде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99ADD63-463F-4D64-88C0-0545DC6D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49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1201</Words>
  <Application>Microsoft Office PowerPoint</Application>
  <PresentationFormat>Экран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Futura Md BT</vt:lpstr>
      <vt:lpstr>Wingdings</vt:lpstr>
      <vt:lpstr>Тема Office</vt:lpstr>
      <vt:lpstr>Адмирал от Бога:  Павел Степанович Нахимов </vt:lpstr>
      <vt:lpstr>«Завещание потомкам»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1</dc:creator>
  <cp:lastModifiedBy>Виктория</cp:lastModifiedBy>
  <cp:revision>4</cp:revision>
  <dcterms:created xsi:type="dcterms:W3CDTF">2013-08-06T07:54:43Z</dcterms:created>
  <dcterms:modified xsi:type="dcterms:W3CDTF">2022-07-04T14:31:25Z</dcterms:modified>
</cp:coreProperties>
</file>